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3" d="100"/>
          <a:sy n="33" d="100"/>
        </p:scale>
        <p:origin x="-2262" y="-9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688AB-7EE7-49C3-BCB6-50362EF5E515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05D66-C093-4950-B4D4-795C58AE5CE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F05D66-C093-4950-B4D4-795C58AE5CE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D31BD-4DF1-421F-BA17-712DA5586C6D}" type="datetimeFigureOut">
              <a:rPr lang="en-US" smtClean="0"/>
              <a:t>9/8/2009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4103B-9888-48EB-A458-4CFE66ACBC8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438400" y="-990600"/>
            <a:ext cx="13182600" cy="823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</Words>
  <Application>Microsoft Office PowerPoint</Application>
  <PresentationFormat>On-screen Show (4:3)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 </cp:lastModifiedBy>
  <cp:revision>1</cp:revision>
  <dcterms:created xsi:type="dcterms:W3CDTF">2009-09-09T01:26:35Z</dcterms:created>
  <dcterms:modified xsi:type="dcterms:W3CDTF">2009-09-09T01:29:37Z</dcterms:modified>
</cp:coreProperties>
</file>